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50D"/>
    <a:srgbClr val="FFFFF7"/>
    <a:srgbClr val="FFFFF3"/>
    <a:srgbClr val="E6E3CD"/>
    <a:srgbClr val="46040A"/>
    <a:srgbClr val="6B08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82" autoAdjust="0"/>
  </p:normalViewPr>
  <p:slideViewPr>
    <p:cSldViewPr snapToGrid="0" snapToObjects="1"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2DFBB-5064-0745-AFAD-86E73AC41F69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97DD-72E5-FC49-AAC7-C485D644B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5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8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2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8093"/>
            <a:ext cx="8229600" cy="4117883"/>
          </a:xfrm>
        </p:spPr>
        <p:txBody>
          <a:bodyPr/>
          <a:lstStyle>
            <a:lvl1pPr algn="l">
              <a:defRPr/>
            </a:lvl1pPr>
            <a:lvl2pPr marL="914400" indent="-457200" algn="l">
              <a:buFont typeface="Arial"/>
              <a:buChar char="•"/>
              <a:defRPr/>
            </a:lvl2pPr>
            <a:lvl3pPr marL="1257300" indent="-342900" algn="l">
              <a:buFont typeface="Arial"/>
              <a:buChar char="•"/>
              <a:defRPr/>
            </a:lvl3pPr>
            <a:lvl4pPr marL="1714500" indent="-342900" algn="l">
              <a:buFont typeface="Arial"/>
              <a:buChar char="•"/>
              <a:defRPr/>
            </a:lvl4pPr>
            <a:lvl5pPr marL="2171700" indent="-342900" algn="l"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52400" y="5552798"/>
            <a:ext cx="913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 Old Face"/>
                <a:cs typeface="Baskerville Old Face"/>
              </a:rPr>
              <a:t>Rationale	          	   Theory		  	    RQs          		   Method              	Discussion</a:t>
            </a:r>
            <a:endParaRPr lang="en-US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askerville Old Face"/>
              <a:cs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212250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5377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983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762910"/>
          </a:xfrm>
        </p:spPr>
        <p:txBody>
          <a:bodyPr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62911"/>
          </a:xfrm>
        </p:spPr>
        <p:txBody>
          <a:bodyPr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9622" y="5616298"/>
            <a:ext cx="913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 Old Face"/>
                <a:cs typeface="Baskerville Old Face"/>
              </a:rPr>
              <a:t>Rationale	          	   Theory		  	    RQs          		   Method              	Discussion</a:t>
            </a:r>
            <a:endParaRPr lang="en-US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askerville Old Face"/>
              <a:cs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43483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211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286867"/>
          </a:xfrm>
        </p:spPr>
        <p:txBody>
          <a:bodyPr/>
          <a:lstStyle>
            <a:lvl1pPr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286867"/>
          </a:xfrm>
        </p:spPr>
        <p:txBody>
          <a:bodyPr/>
          <a:lstStyle>
            <a:lvl1pPr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52400" y="5552798"/>
            <a:ext cx="913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 Old Face"/>
                <a:cs typeface="Baskerville Old Face"/>
              </a:rPr>
              <a:t>Rationale	          	   Theory		  	    RQs          		   Method              	Discussion</a:t>
            </a:r>
            <a:endParaRPr lang="en-US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askerville Old Face"/>
              <a:cs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25376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5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52400" y="5552798"/>
            <a:ext cx="913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 Old Face"/>
                <a:cs typeface="Baskerville Old Face"/>
              </a:rPr>
              <a:t>Rationale	          	   Theory		  	    RQs          		   Method              	Discussion</a:t>
            </a:r>
            <a:endParaRPr lang="en-US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askerville Old Face"/>
              <a:cs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38327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algn="l">
              <a:defRPr sz="32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552798"/>
            <a:ext cx="913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 Old Face"/>
                <a:cs typeface="Baskerville Old Face"/>
              </a:rPr>
              <a:t>Rationale	          	   Theory		  	    RQs          		   Method              	Discussion</a:t>
            </a:r>
            <a:endParaRPr lang="en-US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askerville Old Face"/>
              <a:cs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351311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552798"/>
            <a:ext cx="913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 Old Face"/>
                <a:cs typeface="Baskerville Old Face"/>
              </a:rPr>
              <a:t>Rationale	          	   Theory		  	    RQs          		   Method              	Discussion</a:t>
            </a:r>
            <a:endParaRPr lang="en-US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askerville Old Face"/>
              <a:cs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404804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33E11-BF99-7E43-90AD-9C8A7F7F08B8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17F69-7B94-E04E-8C6E-E4449EB778A2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5806953"/>
            <a:ext cx="9144000" cy="0"/>
          </a:xfrm>
          <a:prstGeom prst="line">
            <a:avLst/>
          </a:prstGeom>
          <a:ln w="3810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5917914"/>
            <a:ext cx="9144000" cy="964277"/>
          </a:xfrm>
          <a:prstGeom prst="rect">
            <a:avLst/>
          </a:prstGeom>
          <a:solidFill>
            <a:srgbClr val="46040A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40000" dist="23000" dir="5400000" rotWithShape="0">
              <a:schemeClr val="tx1">
                <a:lumMod val="75000"/>
                <a:lumOff val="2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172557" y="6452027"/>
            <a:ext cx="4279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cap="all" spc="100" dirty="0" smtClean="0">
                <a:solidFill>
                  <a:schemeClr val="bg1">
                    <a:lumMod val="65000"/>
                    <a:alpha val="73000"/>
                  </a:schemeClr>
                </a:solidFill>
                <a:latin typeface="Baskerville Old Face"/>
                <a:cs typeface="Times New Roman"/>
              </a:rPr>
              <a:t>Department of Communication</a:t>
            </a:r>
          </a:p>
        </p:txBody>
      </p:sp>
      <p:pic>
        <p:nvPicPr>
          <p:cNvPr id="8" name="Picture 7" descr="ou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07" y="6011502"/>
            <a:ext cx="5134142" cy="60980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74022"/>
            <a:ext cx="8229600" cy="283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434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13" name="Picture 12" descr="ou seal.jpg"/>
          <p:cNvPicPr>
            <a:picLocks noChangeAspect="1"/>
          </p:cNvPicPr>
          <p:nvPr userDrawn="1"/>
        </p:nvPicPr>
        <p:blipFill>
          <a:blip r:embed="rId14">
            <a:alphaModFix amt="70000"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453" y="263263"/>
            <a:ext cx="783494" cy="783494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5820833" y="6390471"/>
            <a:ext cx="3313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 Schoolbook"/>
                <a:cs typeface="Century Schoolbook"/>
              </a:rPr>
              <a:t>Erin E. Baird	</a:t>
            </a:r>
          </a:p>
          <a:p>
            <a:pPr algn="r"/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entury Schoolbook"/>
                <a:cs typeface="Century Schoolbook"/>
              </a:rPr>
              <a:t>ebaird@ou.edu</a:t>
            </a:r>
            <a:endParaRPr lang="en-US" sz="1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59156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14700"/>
            <a:ext cx="6400800" cy="1752600"/>
          </a:xfrm>
        </p:spPr>
        <p:txBody>
          <a:bodyPr/>
          <a:lstStyle/>
          <a:p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76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-1" y="5612022"/>
            <a:ext cx="1799038" cy="300400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75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799037" y="5612022"/>
            <a:ext cx="1799038" cy="300400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75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598075" y="5612022"/>
            <a:ext cx="1799038" cy="300400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75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397113" y="5612022"/>
            <a:ext cx="1799038" cy="300400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75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7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196150" y="5612022"/>
            <a:ext cx="1947849" cy="300400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75000"/>
                <a:alpha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2494</TotalTime>
  <Words>3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Title Here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Erin Baird</dc:creator>
  <cp:lastModifiedBy>Ioana Cionea</cp:lastModifiedBy>
  <cp:revision>62</cp:revision>
  <dcterms:created xsi:type="dcterms:W3CDTF">2012-08-18T17:21:18Z</dcterms:created>
  <dcterms:modified xsi:type="dcterms:W3CDTF">2013-11-18T21:34:36Z</dcterms:modified>
</cp:coreProperties>
</file>