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50D"/>
    <a:srgbClr val="FFFFF7"/>
    <a:srgbClr val="FFFFF3"/>
    <a:srgbClr val="E6E3CD"/>
    <a:srgbClr val="46040A"/>
    <a:srgbClr val="6B08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8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2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3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3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5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1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4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3E11-BF99-7E43-90AD-9C8A7F7F08B8}" type="datetimeFigureOut">
              <a:rPr lang="en-US" smtClean="0"/>
              <a:pPr/>
              <a:t>11/14/14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17F69-7B94-E04E-8C6E-E4449EB778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6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microsoft.com/office/2007/relationships/hdphoto" Target="../media/hdphoto2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5914570"/>
            <a:ext cx="9144000" cy="967621"/>
          </a:xfrm>
          <a:prstGeom prst="rect">
            <a:avLst/>
          </a:prstGeom>
          <a:solidFill>
            <a:srgbClr val="46040A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0000" dist="23000" dir="5400000" rotWithShape="0">
              <a:schemeClr val="tx1">
                <a:lumMod val="75000"/>
                <a:lumOff val="2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0556"/>
            <a:ext cx="7772400" cy="108201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PRESENTATION TITLE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1002"/>
            <a:ext cx="6400800" cy="611516"/>
          </a:xfrm>
        </p:spPr>
        <p:txBody>
          <a:bodyPr>
            <a:normAutofit/>
          </a:bodyPr>
          <a:lstStyle/>
          <a:p>
            <a:r>
              <a:rPr lang="en-US" sz="27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Presentation Subtitle</a:t>
            </a:r>
            <a:endParaRPr lang="en-US" sz="275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7510" y="3078556"/>
            <a:ext cx="578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46040A"/>
                </a:solidFill>
                <a:latin typeface="Times New Roman"/>
                <a:cs typeface="Times New Roman"/>
              </a:rPr>
              <a:t>Presenter’s </a:t>
            </a:r>
            <a:r>
              <a:rPr lang="en-US" sz="2400" i="1" dirty="0" smtClean="0">
                <a:solidFill>
                  <a:srgbClr val="46040A"/>
                </a:solidFill>
                <a:latin typeface="Times New Roman"/>
                <a:cs typeface="Times New Roman"/>
              </a:rPr>
              <a:t>Name(s)</a:t>
            </a:r>
            <a:endParaRPr lang="en-US" sz="2400" i="1" dirty="0">
              <a:solidFill>
                <a:srgbClr val="46040A"/>
              </a:solidFill>
              <a:latin typeface="Times New Roman"/>
              <a:cs typeface="Times New Roman"/>
            </a:endParaRPr>
          </a:p>
        </p:txBody>
      </p:sp>
      <p:pic>
        <p:nvPicPr>
          <p:cNvPr id="9" name="Picture 8" descr="o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74" y="6011502"/>
            <a:ext cx="5134142" cy="6098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80457" y="6452027"/>
            <a:ext cx="4279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all" spc="100" dirty="0" smtClean="0">
                <a:solidFill>
                  <a:schemeClr val="bg1">
                    <a:lumMod val="65000"/>
                    <a:alpha val="73000"/>
                  </a:schemeClr>
                </a:solidFill>
                <a:latin typeface="Baskerville Old Face"/>
                <a:cs typeface="Times New Roman"/>
              </a:rPr>
              <a:t>Department of Communication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855652"/>
            <a:ext cx="9144000" cy="0"/>
          </a:xfrm>
          <a:prstGeom prst="line">
            <a:avLst/>
          </a:prstGeom>
          <a:ln w="1492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ou seal.jpg"/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53" y="263263"/>
            <a:ext cx="783494" cy="78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6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5914570"/>
            <a:ext cx="9144000" cy="967621"/>
          </a:xfrm>
          <a:prstGeom prst="rect">
            <a:avLst/>
          </a:prstGeom>
          <a:solidFill>
            <a:srgbClr val="46040A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0000" dist="23000" dir="5400000" rotWithShape="0">
              <a:schemeClr val="tx1">
                <a:lumMod val="75000"/>
                <a:lumOff val="25000"/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o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74" y="6011502"/>
            <a:ext cx="5134142" cy="6098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80457" y="6452027"/>
            <a:ext cx="4279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all" spc="100" dirty="0" smtClean="0">
                <a:solidFill>
                  <a:schemeClr val="bg1">
                    <a:lumMod val="65000"/>
                    <a:alpha val="73000"/>
                  </a:schemeClr>
                </a:solidFill>
                <a:latin typeface="Baskerville Old Face"/>
                <a:cs typeface="Times New Roman"/>
              </a:rPr>
              <a:t>Department of Communication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855652"/>
            <a:ext cx="9144000" cy="0"/>
          </a:xfrm>
          <a:prstGeom prst="line">
            <a:avLst/>
          </a:prstGeom>
          <a:ln w="1492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ou seal.jpg"/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453" y="263263"/>
            <a:ext cx="783494" cy="7834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4" y="274638"/>
            <a:ext cx="7920470" cy="7721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83" y="1240936"/>
            <a:ext cx="8846559" cy="432138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2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</Words>
  <Application>Microsoft Macintosh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PRESENTATION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Erin Baird</dc:creator>
  <cp:lastModifiedBy>Ioana Cionea</cp:lastModifiedBy>
  <cp:revision>15</cp:revision>
  <dcterms:created xsi:type="dcterms:W3CDTF">2012-08-18T17:21:18Z</dcterms:created>
  <dcterms:modified xsi:type="dcterms:W3CDTF">2014-11-15T03:41:51Z</dcterms:modified>
</cp:coreProperties>
</file>